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76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04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84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54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7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22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2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97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21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408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51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FDF6-3485-4EFC-BC78-8B94DA70AE32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A5AE0-DAEE-43B4-B4AA-6C8475BA34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342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5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57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26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06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8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0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47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21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47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0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9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1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6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10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32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TuSoft.org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TuSoft</dc:creator>
  <cp:lastModifiedBy>TuSoft</cp:lastModifiedBy>
  <cp:revision>1</cp:revision>
  <dcterms:created xsi:type="dcterms:W3CDTF">2020-10-14T19:40:52Z</dcterms:created>
  <dcterms:modified xsi:type="dcterms:W3CDTF">2020-10-14T19:43:54Z</dcterms:modified>
</cp:coreProperties>
</file>