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comments/comment9.xml" ContentType="application/vnd.openxmlformats-officedocument.presentationml.comments+xml"/>
  <Override PartName="/ppt/notesSlides/notesSlide9.xml" ContentType="application/vnd.openxmlformats-officedocument.presentationml.notesSlide+xml"/>
  <Override PartName="/ppt/comments/comment10.xml" ContentType="application/vnd.openxmlformats-officedocument.presentationml.comments+xml"/>
  <Override PartName="/ppt/notesSlides/notesSlide10.xml" ContentType="application/vnd.openxmlformats-officedocument.presentationml.notesSlide+xml"/>
  <Override PartName="/ppt/comments/comment11.xml" ContentType="application/vnd.openxmlformats-officedocument.presentationml.comments+xml"/>
  <Override PartName="/ppt/notesSlides/notesSlide11.xml" ContentType="application/vnd.openxmlformats-officedocument.presentationml.notesSlide+xml"/>
  <Override PartName="/ppt/comments/comment12.xml" ContentType="application/vnd.openxmlformats-officedocument.presentationml.comments+xml"/>
  <Override PartName="/ppt/notesSlides/notesSlide12.xml" ContentType="application/vnd.openxmlformats-officedocument.presentationml.notesSlide+xml"/>
  <Override PartName="/ppt/comments/comment13.xml" ContentType="application/vnd.openxmlformats-officedocument.presentationml.comments+xml"/>
  <Override PartName="/ppt/notesSlides/notesSlide13.xml" ContentType="application/vnd.openxmlformats-officedocument.presentationml.notesSlide+xml"/>
  <Override PartName="/ppt/comments/comment14.xml" ContentType="application/vnd.openxmlformats-officedocument.presentationml.comments+xml"/>
  <Override PartName="/ppt/notesSlides/notesSlide14.xml" ContentType="application/vnd.openxmlformats-officedocument.presentationml.notesSlide+xml"/>
  <Override PartName="/ppt/comments/comment15.xml" ContentType="application/vnd.openxmlformats-officedocument.presentationml.comments+xml"/>
  <Override PartName="/ppt/notesSlides/notesSlide15.xml" ContentType="application/vnd.openxmlformats-officedocument.presentationml.notesSlide+xml"/>
  <Override PartName="/ppt/comments/comment16.xml" ContentType="application/vnd.openxmlformats-officedocument.presentationml.comments+xml"/>
  <Override PartName="/ppt/notesSlides/notesSlide16.xml" ContentType="application/vnd.openxmlformats-officedocument.presentationml.notesSlide+xml"/>
  <Override PartName="/ppt/comments/comment1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Lst>
  <p:sldSz cx="12192000" cy="6858000"/>
  <p:notesSz cx="6858000" cy="9144000"/>
  <p:photoAlbum/>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Soft" initials="T" lastIdx="18" clrIdx="0">
    <p:extLst>
      <p:ext uri="{19B8F6BF-5375-455C-9EA6-DF929625EA0E}">
        <p15:presenceInfo xmlns:p15="http://schemas.microsoft.com/office/powerpoint/2012/main" userId="TuSof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65" autoAdjust="0"/>
    <p:restoredTop sz="94660"/>
  </p:normalViewPr>
  <p:slideViewPr>
    <p:cSldViewPr snapToGrid="0">
      <p:cViewPr varScale="1">
        <p:scale>
          <a:sx n="75" d="100"/>
          <a:sy n="75" d="100"/>
        </p:scale>
        <p:origin x="84"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13T01:07:37.311" idx="1">
    <p:pos x="10" y="10"/>
    <p:text>Hoy en día estamos acostumbrados a viajar. Tenemos coches, trenes, barcos y  aviones,que nos permiten ir donde queramos por muy lejos que esté. Pero no siempre fue así. Vamos a viajar en el tiempo y a imaginar cómo eran los medios de transporte en la época medieval en Europa. Podías ir a pié, en burro, si eras rico en caballo y como mucho si tenías que transportar cosas podías hacerlo en carro. Así que la mayoría de la gente no iba más allá de unos pocos kilómetros y como mucho se aventuraban en incómodos viajes a los países más cercanos,  Pero...algunos intrépidos personajes empezaron a aventurarse más allá descubriendo otros países, otras culturas y otros mundos dentro de este. Viajes que ahora nos parecen normales, pero que para aquella época eran poco más o menos como viajar a otro planeta. 
Los motivos para emprender estas aventuras podían ser muchos. El comercio, las relaciones entre gobiernos o las guerras</p:text>
    <p:extLst>
      <p:ext uri="{C676402C-5697-4E1C-873F-D02D1690AC5C}">
        <p15:threadingInfo xmlns:p15="http://schemas.microsoft.com/office/powerpoint/2012/main" timeZoneBias="-120"/>
      </p:ext>
    </p:extLst>
  </p:cm>
  <p:cm authorId="1" dt="2020-10-13T01:09:23.795" idx="2">
    <p:pos x="146" y="146"/>
    <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0-10-13T02:04:59.682" idx="11">
    <p:pos x="10" y="10"/>
    <p:text>Marco Polo que en esa época tenía 17 años accedió a emprender el viaje a esas extrañas tierras con ellos y así empezó la gran aventura.</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0-10-13T02:05:35.317" idx="12">
    <p:pos x="10" y="10"/>
    <p:text>12,13,14,15Durante ese tiempo viajó por la conocida Ruta de la Seda, que incluye Armenia, Persia y Afganistán. Finalmente llegó hasta China y Mongolia, donde quedó al servicio del emperador Kublai Kan. quien le hizo su consejero y emisario durante diecisiete años. 
Gracias a ello llegó a conocer las vastas regiones de China y los numerosos logros de esta civilización, muchos de los cuales eran más avanzados que los contemporáneos europeos.</p:text>
    <p:extLst>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0-10-13T02:06:25.021" idx="13">
    <p:pos x="10" y="10"/>
    <p:text>16 y 17 Por ejemplo en china inventaron el papel moneda, lo que hoy conocemos como billetes y estaba hecho de una lámina negra derivada de la corteza del moral y llevaba la firma de varios funcionarios.
Un sistema de correos que funciona a la perfección y  la fabricación de papel a partir de técnicas desconocidas en Europa</p:text>
    <p:extLst>
      <p:ext uri="{C676402C-5697-4E1C-873F-D02D1690AC5C}">
        <p15:threadingInfo xmlns:p15="http://schemas.microsoft.com/office/powerpoint/2012/main" timeZoneBias="-1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0-10-13T02:06:58.860" idx="14">
    <p:pos x="10" y="10"/>
    <p:text>18,19 20,21,22Marco Polo descubre en Armenia la mágica silueta del monte Ararat donde se posó el arca de Noé tras el diluvio universal, y en los territorios de la alta Mesopotamia describe las fuentes negras y los pozos de alquitrán, algunos en llamas, siempre encendidos, verdaderos faros en las noches del desierto.
La descripción del maravilloso palacio móvil de Kublai, hecho de bambú y totalmente decorado, con su extenso jardín cerrado lleno de árboles, flores, fuentes y animales exóticos para solaz del gran señor, y con la espléndida corte que le rodea y le acompaña compuesta por nobles, soldados, sabios, monjes y magos informa al público europeo del altísimo grado de magnificencia y lujo de esta ciudad mítica, Xanadú, nombre que a partir de este momento se convertirá para la cultura occidental en sinónimo de esplendor, fasto y opulencia.</p:text>
    <p:extLst>
      <p:ext uri="{C676402C-5697-4E1C-873F-D02D1690AC5C}">
        <p15:threadingInfo xmlns:p15="http://schemas.microsoft.com/office/powerpoint/2012/main" timeZoneBias="-12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20-10-13T02:07:48.195" idx="15">
    <p:pos x="10" y="10"/>
    <p:text>23,24,25,26,27,28
Sus relatos descubren a los europeos el color amarillento del célebre Huang He (el río Amarillo), sierpes bestiales, junglas sofocantes, brujos médicos, las altas montañas occidentales del Tíbet, el otro gran río chino, el Yang Tse o río Azul, la peculiar orografía del norte de Vietnam con su gente «bella y alta», y describe vívidamente las batallas heroicas de los mongoles para conquistar los territorios de la actual Birmania.
El relato sobre la inconmensurable China se corona con la descripción a fondo de varias ciudades que maravillaron a Marco Polo, quien las calificó de magníficas, opulentas y portentosas.
En el relato todas las cantidades se cuentan por miles y millones: 12.000 puentes, 100.000 guardias, 4.000 baños públicos, 30.000 soldados, banquetes con 10.000 comensales, palacios de 1.000 habitaciones, 1.600 millares de edificios, 50.000 personas en la plaza del mercado…
Lo que hizo que le apodaran ill million.</p:text>
    <p:extLst>
      <p:ext uri="{C676402C-5697-4E1C-873F-D02D1690AC5C}">
        <p15:threadingInfo xmlns:p15="http://schemas.microsoft.com/office/powerpoint/2012/main" timeZoneBias="-12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20-10-13T02:08:37.437" idx="16">
    <p:pos x="10" y="10"/>
    <p:text>Cuentan que cuando regresaron a Venecia 23 años más tarde, ni sus familiares les reconocían ya que llegaron con largas barbas y ropas mongolas que al abrirse dejaron caer cientos de piedras preciosas.</p:text>
    <p:extLst>
      <p:ext uri="{C676402C-5697-4E1C-873F-D02D1690AC5C}">
        <p15:threadingInfo xmlns:p15="http://schemas.microsoft.com/office/powerpoint/2012/main" timeZoneBias="-12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20-10-13T02:08:58.533" idx="17">
    <p:pos x="10" y="10"/>
    <p:text>30,31,32,33Venecia entró en guerra y Marco Polo cayó preso en una cárcel Genovesa donde relató sus aventuras  al escriba Rustichello da Pisa. Naciendo así “El libro de las Maravillas del Mundo que descubriría a los ojos de los Europeos  una nueva civilización  mucho más avanzada que la Europa de aquel Siglo XIII lo que hizo pensar en un principio que no eran más que exageraciones.</p:text>
    <p:extLst>
      <p:ext uri="{C676402C-5697-4E1C-873F-D02D1690AC5C}">
        <p15:threadingInfo xmlns:p15="http://schemas.microsoft.com/office/powerpoint/2012/main" timeZoneBias="-12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20-10-13T02:09:34.883" idx="18">
    <p:pos x="10" y="10"/>
    <p:text>Dicen que sus propios amigos y familiares, en el lecho de muerte,  le preguntaron cuánto había de verdad en su relato y que él contestó ¡Solo he contado la mitad de lo que verdaderamente vi!”.
La verdad, cuando no se conoce, suena a fábula, pero, afortunadamente, la fantasía de una fábula, bien contada, puede ser totalmente cierta.</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0-13T01:10:02.586" idx="3">
    <p:pos x="10" y="10"/>
    <p:text>Hoy vamos a conocer a dos de estos fantásticos aventureros, uno nacido en Italia, un mercader Veneciano llamado Marco Polo y otro Español, embajador de Enrique III de Castilla  Ruy González de Clavijo,  
Empecemos con Marco Polo y con su fantástico viaje que describió en “El libro de las maravillas del mundo”</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0-13T01:15:26.810" idx="4">
    <p:pos x="10" y="10"/>
    <p:text>Marco Polo nació en 1254 en una familia de mercaderes venecianos.</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10-13T01:18:38.404" idx="5">
    <p:pos x="10" y="10"/>
    <p:text>4 y 5 La República de Venecia había comenzado a convertirse en aquel tiempo  en una potencia mediterránea.</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10-13T02:01:24.898" idx="6">
    <p:pos x="10" y="10"/>
    <p:text>Cuando Marco era todavía pequeño su padre Nicoló y su  tío Maffeo, dedicados al comercio de joyas  emprendieron un viaje que duró 7 años  con la intención inicial de conseguir sus preciadas mercancías  en el Kanato mongol de la Horda de Oro, que ocupó parte de las actuales Rusia, Ucrania y Kazajistán.</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10-13T02:01:41.035" idx="7">
    <p:pos x="10" y="10"/>
    <p:text>En este largo  viaje pasaron por  Grecia hasta llegar a Constantinopla.Cruzaron el mar Negro y el Mar de Azov.Tránsitaron de las estepas euroasiáticas, cruzando el Volga y rodeando el mar Caspio por el norte hasta llegar al mar de Aral y la ciudad de Bujará. Cruzaron  las montañas y desiertos de Asia Central a través de la Ruta de la Seda, hasta alcanzar la corte de Kublai Kan.</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10-13T02:02:31.947" idx="8">
    <p:pos x="10" y="10"/>
    <p:text>A este, que era hombre inteligente,  le gustaba rodearse de grandes sabios que le ayudaran a gobernar y pidió  a los hermanos Polo que  trajeran de europa a 100 sabios para tal fin</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10-13T02:03:55.427" idx="9">
    <p:pos x="10" y="10"/>
    <p:text>9 y 10 Los hermanos Polo volvieron a Venecia con el encargo  y se entrevistaron con el Papa el cual dijo que eso era imposible ya que no había tantos sabios y accedió a  enviar a dos frailes dominicos.</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10-13T02:04:24.963" idx="10">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39BEE-8140-4D19-BF84-207EAF657C2A}" type="datetimeFigureOut">
              <a:rPr lang="es-ES" smtClean="0"/>
              <a:t>13/10/2020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40C30-7356-4E83-B82C-AB2E4E6A15E6}" type="slidenum">
              <a:rPr lang="es-ES" smtClean="0"/>
              <a:t>‹Nº›</a:t>
            </a:fld>
            <a:endParaRPr lang="es-ES"/>
          </a:p>
        </p:txBody>
      </p:sp>
    </p:spTree>
    <p:extLst>
      <p:ext uri="{BB962C8B-B14F-4D97-AF65-F5344CB8AC3E}">
        <p14:creationId xmlns:p14="http://schemas.microsoft.com/office/powerpoint/2010/main" val="821736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Hoy en día estamos acostumbrados a viajar. Tenemos coches, trenes, barcos y  </a:t>
            </a:r>
            <a:r>
              <a:rPr lang="es-ES" dirty="0" err="1" smtClean="0"/>
              <a:t>aviones,que</a:t>
            </a:r>
            <a:r>
              <a:rPr lang="es-ES" dirty="0" smtClean="0"/>
              <a:t> nos permiten ir donde queramos por muy lejos que esté. Pero no siempre fue así. Vamos a viajar en el tiempo y a imaginar cómo eran los medios de transporte en la época medieval en Europa. Podías ir a </a:t>
            </a:r>
            <a:r>
              <a:rPr lang="es-ES" dirty="0" err="1" smtClean="0"/>
              <a:t>pié</a:t>
            </a:r>
            <a:r>
              <a:rPr lang="es-ES" dirty="0" smtClean="0"/>
              <a:t>, en burro, si eras rico en caballo y como mucho si tenías que transportar cosas podías hacerlo en carro. Así que la mayoría de la gente no iba más allá de unos pocos kilómetros y como mucho se aventuraban en incómodos viajes a los países más cercanos,  Pero...algunos intrépidos personajes empezaron a aventurarse más allá descubriendo otros países, otras culturas y otros mundos dentro de este. Viajes que ahora nos parecen normales, pero que para aquella época eran poco más o menos como viajar a otro planeta. </a:t>
            </a:r>
          </a:p>
          <a:p>
            <a:endParaRPr lang="es-ES" dirty="0" smtClean="0"/>
          </a:p>
          <a:p>
            <a:r>
              <a:rPr lang="es-ES" dirty="0" smtClean="0"/>
              <a:t>Los motivos para emprender estas aventuras podían ser muchos. El comercio, las relaciones entre gobiernos o las guerras</a:t>
            </a:r>
            <a:endParaRPr lang="es-ES" dirty="0"/>
          </a:p>
        </p:txBody>
      </p:sp>
      <p:sp>
        <p:nvSpPr>
          <p:cNvPr id="4" name="Marcador de número de diapositiva 3"/>
          <p:cNvSpPr>
            <a:spLocks noGrp="1"/>
          </p:cNvSpPr>
          <p:nvPr>
            <p:ph type="sldNum" sz="quarter" idx="10"/>
          </p:nvPr>
        </p:nvSpPr>
        <p:spPr/>
        <p:txBody>
          <a:bodyPr/>
          <a:lstStyle/>
          <a:p>
            <a:fld id="{84640C30-7356-4E83-B82C-AB2E4E6A15E6}" type="slidenum">
              <a:rPr lang="es-ES" smtClean="0"/>
              <a:t>1</a:t>
            </a:fld>
            <a:endParaRPr lang="es-ES"/>
          </a:p>
        </p:txBody>
      </p:sp>
    </p:spTree>
    <p:extLst>
      <p:ext uri="{BB962C8B-B14F-4D97-AF65-F5344CB8AC3E}">
        <p14:creationId xmlns:p14="http://schemas.microsoft.com/office/powerpoint/2010/main" val="3534980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12,13,14,15Durante ese tiempo viajó por la conocida Ruta de la Seda, que incluye Armenia, Persia y Afganistán. Finalmente llegó hasta China y Mongolia, donde quedó al servicio del emperador </a:t>
            </a:r>
            <a:r>
              <a:rPr lang="es-ES" dirty="0" err="1" smtClean="0"/>
              <a:t>Kublai</a:t>
            </a:r>
            <a:r>
              <a:rPr lang="es-ES" dirty="0" smtClean="0"/>
              <a:t> Kan. quien le hizo su consejero y emisario durante diecisiete años. </a:t>
            </a:r>
          </a:p>
          <a:p>
            <a:endParaRPr lang="es-ES" dirty="0" smtClean="0"/>
          </a:p>
          <a:p>
            <a:r>
              <a:rPr lang="es-ES" dirty="0" smtClean="0"/>
              <a:t>Gracias a ello llegó a conocer las vastas regiones de China y los numerosos logros de esta civilización, muchos de los cuales eran más avanzados que los contemporáneos europeos.</a:t>
            </a:r>
            <a:endParaRPr lang="es-ES" dirty="0"/>
          </a:p>
        </p:txBody>
      </p:sp>
      <p:sp>
        <p:nvSpPr>
          <p:cNvPr id="4" name="Marcador de número de diapositiva 3"/>
          <p:cNvSpPr>
            <a:spLocks noGrp="1"/>
          </p:cNvSpPr>
          <p:nvPr>
            <p:ph type="sldNum" sz="quarter" idx="10"/>
          </p:nvPr>
        </p:nvSpPr>
        <p:spPr/>
        <p:txBody>
          <a:bodyPr/>
          <a:lstStyle/>
          <a:p>
            <a:fld id="{84640C30-7356-4E83-B82C-AB2E4E6A15E6}" type="slidenum">
              <a:rPr lang="es-ES" smtClean="0"/>
              <a:t>12</a:t>
            </a:fld>
            <a:endParaRPr lang="es-ES"/>
          </a:p>
        </p:txBody>
      </p:sp>
    </p:spTree>
    <p:extLst>
      <p:ext uri="{BB962C8B-B14F-4D97-AF65-F5344CB8AC3E}">
        <p14:creationId xmlns:p14="http://schemas.microsoft.com/office/powerpoint/2010/main" val="4230965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16 y 17 Por ejemplo en china inventaron el papel moneda, lo que hoy conocemos como billetes y estaba hecho de una lámina negra derivada de la corteza del moral y llevaba la firma de varios funcionarios.</a:t>
            </a:r>
          </a:p>
          <a:p>
            <a:r>
              <a:rPr lang="es-ES" dirty="0" smtClean="0"/>
              <a:t>Un sistema de correos que funciona a la perfección y  la fabricación de papel a partir de técnicas desconocidas en Europa</a:t>
            </a:r>
            <a:endParaRPr lang="es-ES" dirty="0"/>
          </a:p>
        </p:txBody>
      </p:sp>
      <p:sp>
        <p:nvSpPr>
          <p:cNvPr id="4" name="Marcador de número de diapositiva 3"/>
          <p:cNvSpPr>
            <a:spLocks noGrp="1"/>
          </p:cNvSpPr>
          <p:nvPr>
            <p:ph type="sldNum" sz="quarter" idx="10"/>
          </p:nvPr>
        </p:nvSpPr>
        <p:spPr/>
        <p:txBody>
          <a:bodyPr/>
          <a:lstStyle/>
          <a:p>
            <a:fld id="{84640C30-7356-4E83-B82C-AB2E4E6A15E6}" type="slidenum">
              <a:rPr lang="es-ES" smtClean="0"/>
              <a:t>16</a:t>
            </a:fld>
            <a:endParaRPr lang="es-ES"/>
          </a:p>
        </p:txBody>
      </p:sp>
    </p:spTree>
    <p:extLst>
      <p:ext uri="{BB962C8B-B14F-4D97-AF65-F5344CB8AC3E}">
        <p14:creationId xmlns:p14="http://schemas.microsoft.com/office/powerpoint/2010/main" val="602751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18,19 20,21,22Marco Polo descubre en Armenia la mágica silueta del monte </a:t>
            </a:r>
            <a:r>
              <a:rPr lang="es-ES" dirty="0" err="1" smtClean="0"/>
              <a:t>Ararat</a:t>
            </a:r>
            <a:r>
              <a:rPr lang="es-ES" dirty="0" smtClean="0"/>
              <a:t> donde se posó el arca de Noé tras el diluvio universal, y en los territorios de la alta Mesopotamia describe las fuentes negras y los pozos de alquitrán, algunos en llamas, siempre encendidos, verdaderos faros en las noches del desierto.</a:t>
            </a:r>
          </a:p>
          <a:p>
            <a:r>
              <a:rPr lang="es-ES" dirty="0" smtClean="0"/>
              <a:t>La descripción del maravilloso palacio móvil de </a:t>
            </a:r>
            <a:r>
              <a:rPr lang="es-ES" dirty="0" err="1" smtClean="0"/>
              <a:t>Kublai</a:t>
            </a:r>
            <a:r>
              <a:rPr lang="es-ES" dirty="0" smtClean="0"/>
              <a:t>, hecho de bambú y totalmente decorado, con su extenso jardín cerrado lleno de árboles, flores, fuentes y animales exóticos para solaz del gran señor, y con la espléndida corte que le rodea y le acompaña compuesta por nobles, soldados, sabios, monjes y magos informa al público europeo del altísimo grado de magnificencia y lujo de esta ciudad mítica, </a:t>
            </a:r>
            <a:r>
              <a:rPr lang="es-ES" dirty="0" err="1" smtClean="0"/>
              <a:t>Xanadú</a:t>
            </a:r>
            <a:r>
              <a:rPr lang="es-ES" dirty="0" smtClean="0"/>
              <a:t>, nombre que a partir de este momento se convertirá para la cultura occidental en sinónimo de esplendor, fasto y opulencia.</a:t>
            </a:r>
            <a:endParaRPr lang="es-ES" dirty="0"/>
          </a:p>
        </p:txBody>
      </p:sp>
      <p:sp>
        <p:nvSpPr>
          <p:cNvPr id="4" name="Marcador de número de diapositiva 3"/>
          <p:cNvSpPr>
            <a:spLocks noGrp="1"/>
          </p:cNvSpPr>
          <p:nvPr>
            <p:ph type="sldNum" sz="quarter" idx="10"/>
          </p:nvPr>
        </p:nvSpPr>
        <p:spPr/>
        <p:txBody>
          <a:bodyPr/>
          <a:lstStyle/>
          <a:p>
            <a:fld id="{84640C30-7356-4E83-B82C-AB2E4E6A15E6}" type="slidenum">
              <a:rPr lang="es-ES" smtClean="0"/>
              <a:t>18</a:t>
            </a:fld>
            <a:endParaRPr lang="es-ES"/>
          </a:p>
        </p:txBody>
      </p:sp>
    </p:spTree>
    <p:extLst>
      <p:ext uri="{BB962C8B-B14F-4D97-AF65-F5344CB8AC3E}">
        <p14:creationId xmlns:p14="http://schemas.microsoft.com/office/powerpoint/2010/main" val="1730938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23,24,25,26,27,28</a:t>
            </a:r>
          </a:p>
          <a:p>
            <a:r>
              <a:rPr lang="es-ES" dirty="0" smtClean="0"/>
              <a:t>Sus relatos descubren a los europeos el color amarillento del célebre </a:t>
            </a:r>
            <a:r>
              <a:rPr lang="es-ES" dirty="0" err="1" smtClean="0"/>
              <a:t>Huang</a:t>
            </a:r>
            <a:r>
              <a:rPr lang="es-ES" dirty="0" smtClean="0"/>
              <a:t> He (el río Amarillo), sierpes bestiales, junglas sofocantes, brujos médicos, las altas montañas occidentales del Tíbet, el otro gran río chino, el Yang </a:t>
            </a:r>
            <a:r>
              <a:rPr lang="es-ES" dirty="0" err="1" smtClean="0"/>
              <a:t>Tse</a:t>
            </a:r>
            <a:r>
              <a:rPr lang="es-ES" dirty="0" smtClean="0"/>
              <a:t> o río Azul, la peculiar orografía del norte de Vietnam con su gente «bella y alta», y describe vívidamente las batallas heroicas de los mongoles para conquistar los territorios de la actual Birmania.</a:t>
            </a:r>
          </a:p>
          <a:p>
            <a:r>
              <a:rPr lang="es-ES" dirty="0" smtClean="0"/>
              <a:t>El relato sobre la inconmensurable China se corona con la descripción a fondo de varias ciudades que maravillaron a Marco Polo, quien las calificó de magníficas, opulentas y portentosas.</a:t>
            </a:r>
          </a:p>
          <a:p>
            <a:r>
              <a:rPr lang="es-ES" dirty="0" smtClean="0"/>
              <a:t>En el relato todas las cantidades se cuentan por miles y millones: 12.000 puentes, 100.000 guardias, 4.000 baños públicos, 30.000 soldados, banquetes con 10.000 comensales, palacios de 1.000 habitaciones, 1.600 millares de edificios, 50.000 personas en la plaza del mercado…</a:t>
            </a:r>
          </a:p>
          <a:p>
            <a:r>
              <a:rPr lang="es-ES" dirty="0" smtClean="0"/>
              <a:t>Lo que hizo que le apodaran </a:t>
            </a:r>
            <a:r>
              <a:rPr lang="es-ES" dirty="0" err="1" smtClean="0"/>
              <a:t>ill</a:t>
            </a:r>
            <a:r>
              <a:rPr lang="es-ES" dirty="0" smtClean="0"/>
              <a:t> </a:t>
            </a:r>
            <a:r>
              <a:rPr lang="es-ES" dirty="0" err="1" smtClean="0"/>
              <a:t>million</a:t>
            </a:r>
            <a:r>
              <a:rPr lang="es-ES" dirty="0" smtClean="0"/>
              <a:t>.</a:t>
            </a:r>
            <a:endParaRPr lang="es-ES" dirty="0"/>
          </a:p>
        </p:txBody>
      </p:sp>
      <p:sp>
        <p:nvSpPr>
          <p:cNvPr id="4" name="Marcador de número de diapositiva 3"/>
          <p:cNvSpPr>
            <a:spLocks noGrp="1"/>
          </p:cNvSpPr>
          <p:nvPr>
            <p:ph type="sldNum" sz="quarter" idx="10"/>
          </p:nvPr>
        </p:nvSpPr>
        <p:spPr/>
        <p:txBody>
          <a:bodyPr/>
          <a:lstStyle/>
          <a:p>
            <a:fld id="{84640C30-7356-4E83-B82C-AB2E4E6A15E6}" type="slidenum">
              <a:rPr lang="es-ES" smtClean="0"/>
              <a:t>23</a:t>
            </a:fld>
            <a:endParaRPr lang="es-ES"/>
          </a:p>
        </p:txBody>
      </p:sp>
    </p:spTree>
    <p:extLst>
      <p:ext uri="{BB962C8B-B14F-4D97-AF65-F5344CB8AC3E}">
        <p14:creationId xmlns:p14="http://schemas.microsoft.com/office/powerpoint/2010/main" val="2760133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Cuentan que cuando regresaron a Venecia 23 años más tarde, ni sus familiares les reconocían ya que llegaron con largas barbas y ropas mongolas que al abrirse dejaron caer cientos de piedras preciosas.</a:t>
            </a:r>
            <a:endParaRPr lang="es-ES" dirty="0"/>
          </a:p>
        </p:txBody>
      </p:sp>
      <p:sp>
        <p:nvSpPr>
          <p:cNvPr id="4" name="Marcador de número de diapositiva 3"/>
          <p:cNvSpPr>
            <a:spLocks noGrp="1"/>
          </p:cNvSpPr>
          <p:nvPr>
            <p:ph type="sldNum" sz="quarter" idx="10"/>
          </p:nvPr>
        </p:nvSpPr>
        <p:spPr/>
        <p:txBody>
          <a:bodyPr/>
          <a:lstStyle/>
          <a:p>
            <a:fld id="{84640C30-7356-4E83-B82C-AB2E4E6A15E6}" type="slidenum">
              <a:rPr lang="es-ES" smtClean="0"/>
              <a:t>29</a:t>
            </a:fld>
            <a:endParaRPr lang="es-ES"/>
          </a:p>
        </p:txBody>
      </p:sp>
    </p:spTree>
    <p:extLst>
      <p:ext uri="{BB962C8B-B14F-4D97-AF65-F5344CB8AC3E}">
        <p14:creationId xmlns:p14="http://schemas.microsoft.com/office/powerpoint/2010/main" val="4070873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30,31,32,33Venecia entró en guerra y Marco Polo cayó preso en una cárcel Genovesa donde relató sus aventuras  al escriba </a:t>
            </a:r>
            <a:r>
              <a:rPr lang="es-ES" dirty="0" err="1" smtClean="0"/>
              <a:t>Rustichello</a:t>
            </a:r>
            <a:r>
              <a:rPr lang="es-ES" dirty="0" smtClean="0"/>
              <a:t> da Pisa. Naciendo así “El libro de las Maravillas del Mundo que descubriría a los ojos de los Europeos  una nueva civilización  mucho más avanzada que la Europa de aquel Siglo XIII lo que hizo pensar en un principio que no eran más que exageraciones.</a:t>
            </a:r>
            <a:endParaRPr lang="es-ES" dirty="0"/>
          </a:p>
        </p:txBody>
      </p:sp>
      <p:sp>
        <p:nvSpPr>
          <p:cNvPr id="4" name="Marcador de número de diapositiva 3"/>
          <p:cNvSpPr>
            <a:spLocks noGrp="1"/>
          </p:cNvSpPr>
          <p:nvPr>
            <p:ph type="sldNum" sz="quarter" idx="10"/>
          </p:nvPr>
        </p:nvSpPr>
        <p:spPr/>
        <p:txBody>
          <a:bodyPr/>
          <a:lstStyle/>
          <a:p>
            <a:fld id="{84640C30-7356-4E83-B82C-AB2E4E6A15E6}" type="slidenum">
              <a:rPr lang="es-ES" smtClean="0"/>
              <a:t>30</a:t>
            </a:fld>
            <a:endParaRPr lang="es-ES"/>
          </a:p>
        </p:txBody>
      </p:sp>
    </p:spTree>
    <p:extLst>
      <p:ext uri="{BB962C8B-B14F-4D97-AF65-F5344CB8AC3E}">
        <p14:creationId xmlns:p14="http://schemas.microsoft.com/office/powerpoint/2010/main" val="1731153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Dicen que sus propios amigos y familiares, en el lecho de muerte,  le preguntaron cuánto había de verdad en su relato y que él contestó ¡Solo he contado la mitad de lo que verdaderamente vi!”.</a:t>
            </a:r>
          </a:p>
          <a:p>
            <a:endParaRPr lang="es-ES" dirty="0" smtClean="0"/>
          </a:p>
          <a:p>
            <a:r>
              <a:rPr lang="es-ES" dirty="0" smtClean="0"/>
              <a:t>La verdad, cuando no se conoce, suena a fábula, pero, afortunadamente, la fantasía de una fábula, bien contada, puede ser totalmente cierta.</a:t>
            </a:r>
            <a:endParaRPr lang="es-ES" dirty="0"/>
          </a:p>
        </p:txBody>
      </p:sp>
      <p:sp>
        <p:nvSpPr>
          <p:cNvPr id="4" name="Marcador de número de diapositiva 3"/>
          <p:cNvSpPr>
            <a:spLocks noGrp="1"/>
          </p:cNvSpPr>
          <p:nvPr>
            <p:ph type="sldNum" sz="quarter" idx="10"/>
          </p:nvPr>
        </p:nvSpPr>
        <p:spPr/>
        <p:txBody>
          <a:bodyPr/>
          <a:lstStyle/>
          <a:p>
            <a:fld id="{84640C30-7356-4E83-B82C-AB2E4E6A15E6}" type="slidenum">
              <a:rPr lang="es-ES" smtClean="0"/>
              <a:t>34</a:t>
            </a:fld>
            <a:endParaRPr lang="es-ES"/>
          </a:p>
        </p:txBody>
      </p:sp>
    </p:spTree>
    <p:extLst>
      <p:ext uri="{BB962C8B-B14F-4D97-AF65-F5344CB8AC3E}">
        <p14:creationId xmlns:p14="http://schemas.microsoft.com/office/powerpoint/2010/main" val="4124665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Hoy vamos a conocer a dos de estos fantásticos aventureros, uno nacido en Italia, un mercader Veneciano llamado Marco Polo y otro Español, embajador de Enrique III de Castilla  Ruy González de Clavijo,  </a:t>
            </a:r>
          </a:p>
          <a:p>
            <a:endParaRPr lang="es-ES" dirty="0" smtClean="0"/>
          </a:p>
          <a:p>
            <a:r>
              <a:rPr lang="es-ES" dirty="0" smtClean="0"/>
              <a:t>Empecemos con Marco Polo y con su fantástico viaje que describió en “El libro de las maravillas del mundo”</a:t>
            </a:r>
            <a:endParaRPr lang="es-ES" dirty="0"/>
          </a:p>
        </p:txBody>
      </p:sp>
      <p:sp>
        <p:nvSpPr>
          <p:cNvPr id="4" name="Marcador de número de diapositiva 3"/>
          <p:cNvSpPr>
            <a:spLocks noGrp="1"/>
          </p:cNvSpPr>
          <p:nvPr>
            <p:ph type="sldNum" sz="quarter" idx="10"/>
          </p:nvPr>
        </p:nvSpPr>
        <p:spPr/>
        <p:txBody>
          <a:bodyPr/>
          <a:lstStyle/>
          <a:p>
            <a:fld id="{84640C30-7356-4E83-B82C-AB2E4E6A15E6}" type="slidenum">
              <a:rPr lang="es-ES" smtClean="0"/>
              <a:t>2</a:t>
            </a:fld>
            <a:endParaRPr lang="es-ES"/>
          </a:p>
        </p:txBody>
      </p:sp>
    </p:spTree>
    <p:extLst>
      <p:ext uri="{BB962C8B-B14F-4D97-AF65-F5344CB8AC3E}">
        <p14:creationId xmlns:p14="http://schemas.microsoft.com/office/powerpoint/2010/main" val="157043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Marco Polo nació en 1254 en una familia de mercaderes venecianos.</a:t>
            </a:r>
            <a:endParaRPr lang="es-ES" dirty="0"/>
          </a:p>
        </p:txBody>
      </p:sp>
      <p:sp>
        <p:nvSpPr>
          <p:cNvPr id="4" name="Marcador de número de diapositiva 3"/>
          <p:cNvSpPr>
            <a:spLocks noGrp="1"/>
          </p:cNvSpPr>
          <p:nvPr>
            <p:ph type="sldNum" sz="quarter" idx="10"/>
          </p:nvPr>
        </p:nvSpPr>
        <p:spPr/>
        <p:txBody>
          <a:bodyPr/>
          <a:lstStyle/>
          <a:p>
            <a:fld id="{84640C30-7356-4E83-B82C-AB2E4E6A15E6}" type="slidenum">
              <a:rPr lang="es-ES" smtClean="0"/>
              <a:t>3</a:t>
            </a:fld>
            <a:endParaRPr lang="es-ES"/>
          </a:p>
        </p:txBody>
      </p:sp>
    </p:spTree>
    <p:extLst>
      <p:ext uri="{BB962C8B-B14F-4D97-AF65-F5344CB8AC3E}">
        <p14:creationId xmlns:p14="http://schemas.microsoft.com/office/powerpoint/2010/main" val="1996306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4 y 5 La República de Venecia había comenzado a convertirse en aquel tiempo  en una potencia mediterránea.</a:t>
            </a:r>
            <a:endParaRPr lang="es-ES" dirty="0"/>
          </a:p>
        </p:txBody>
      </p:sp>
      <p:sp>
        <p:nvSpPr>
          <p:cNvPr id="4" name="Marcador de número de diapositiva 3"/>
          <p:cNvSpPr>
            <a:spLocks noGrp="1"/>
          </p:cNvSpPr>
          <p:nvPr>
            <p:ph type="sldNum" sz="quarter" idx="10"/>
          </p:nvPr>
        </p:nvSpPr>
        <p:spPr/>
        <p:txBody>
          <a:bodyPr/>
          <a:lstStyle/>
          <a:p>
            <a:fld id="{84640C30-7356-4E83-B82C-AB2E4E6A15E6}" type="slidenum">
              <a:rPr lang="es-ES" smtClean="0"/>
              <a:t>4</a:t>
            </a:fld>
            <a:endParaRPr lang="es-ES"/>
          </a:p>
        </p:txBody>
      </p:sp>
    </p:spTree>
    <p:extLst>
      <p:ext uri="{BB962C8B-B14F-4D97-AF65-F5344CB8AC3E}">
        <p14:creationId xmlns:p14="http://schemas.microsoft.com/office/powerpoint/2010/main" val="241079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Cuando Marco era todavía pequeño su padre </a:t>
            </a:r>
            <a:r>
              <a:rPr lang="es-ES" dirty="0" err="1" smtClean="0"/>
              <a:t>Nicoló</a:t>
            </a:r>
            <a:r>
              <a:rPr lang="es-ES" dirty="0" smtClean="0"/>
              <a:t> y su  tío </a:t>
            </a:r>
            <a:r>
              <a:rPr lang="es-ES" dirty="0" err="1" smtClean="0"/>
              <a:t>Maffeo</a:t>
            </a:r>
            <a:r>
              <a:rPr lang="es-ES" dirty="0" smtClean="0"/>
              <a:t>, dedicados al comercio de joyas  emprendieron un viaje que duró 7 años  con la intención inicial de conseguir sus preciadas mercancías  en el Kanato mongol de la Horda de Oro, que ocupó parte de las actuales Rusia, Ucrania y Kazajistán.</a:t>
            </a:r>
            <a:endParaRPr lang="es-ES" dirty="0"/>
          </a:p>
        </p:txBody>
      </p:sp>
      <p:sp>
        <p:nvSpPr>
          <p:cNvPr id="4" name="Marcador de número de diapositiva 3"/>
          <p:cNvSpPr>
            <a:spLocks noGrp="1"/>
          </p:cNvSpPr>
          <p:nvPr>
            <p:ph type="sldNum" sz="quarter" idx="10"/>
          </p:nvPr>
        </p:nvSpPr>
        <p:spPr/>
        <p:txBody>
          <a:bodyPr/>
          <a:lstStyle/>
          <a:p>
            <a:fld id="{84640C30-7356-4E83-B82C-AB2E4E6A15E6}" type="slidenum">
              <a:rPr lang="es-ES" smtClean="0"/>
              <a:t>6</a:t>
            </a:fld>
            <a:endParaRPr lang="es-ES"/>
          </a:p>
        </p:txBody>
      </p:sp>
    </p:spTree>
    <p:extLst>
      <p:ext uri="{BB962C8B-B14F-4D97-AF65-F5344CB8AC3E}">
        <p14:creationId xmlns:p14="http://schemas.microsoft.com/office/powerpoint/2010/main" val="522738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este largo  viaje pasaron por  Grecia hasta llegar a </a:t>
            </a:r>
            <a:r>
              <a:rPr lang="es-ES" dirty="0" err="1" smtClean="0"/>
              <a:t>Constantinopla.Cruzaron</a:t>
            </a:r>
            <a:r>
              <a:rPr lang="es-ES" dirty="0" smtClean="0"/>
              <a:t> el mar Negro y el Mar de </a:t>
            </a:r>
            <a:r>
              <a:rPr lang="es-ES" dirty="0" err="1" smtClean="0"/>
              <a:t>Azov.Tránsitaron</a:t>
            </a:r>
            <a:r>
              <a:rPr lang="es-ES" dirty="0" smtClean="0"/>
              <a:t> de las estepas euroasiáticas, cruzando el Volga y rodeando el mar Caspio por el norte hasta llegar al mar de </a:t>
            </a:r>
            <a:r>
              <a:rPr lang="es-ES" dirty="0" err="1" smtClean="0"/>
              <a:t>Aral</a:t>
            </a:r>
            <a:r>
              <a:rPr lang="es-ES" dirty="0" smtClean="0"/>
              <a:t> y la ciudad de </a:t>
            </a:r>
            <a:r>
              <a:rPr lang="es-ES" dirty="0" err="1" smtClean="0"/>
              <a:t>Bujará</a:t>
            </a:r>
            <a:r>
              <a:rPr lang="es-ES" dirty="0" smtClean="0"/>
              <a:t>. Cruzaron  las montañas y desiertos de Asia Central a través de la Ruta de la Seda, hasta alcanzar la corte de </a:t>
            </a:r>
            <a:r>
              <a:rPr lang="es-ES" dirty="0" err="1" smtClean="0"/>
              <a:t>Kublai</a:t>
            </a:r>
            <a:r>
              <a:rPr lang="es-ES" dirty="0" smtClean="0"/>
              <a:t> Kan.</a:t>
            </a:r>
            <a:endParaRPr lang="es-ES" dirty="0"/>
          </a:p>
        </p:txBody>
      </p:sp>
      <p:sp>
        <p:nvSpPr>
          <p:cNvPr id="4" name="Marcador de número de diapositiva 3"/>
          <p:cNvSpPr>
            <a:spLocks noGrp="1"/>
          </p:cNvSpPr>
          <p:nvPr>
            <p:ph type="sldNum" sz="quarter" idx="10"/>
          </p:nvPr>
        </p:nvSpPr>
        <p:spPr/>
        <p:txBody>
          <a:bodyPr/>
          <a:lstStyle/>
          <a:p>
            <a:fld id="{84640C30-7356-4E83-B82C-AB2E4E6A15E6}" type="slidenum">
              <a:rPr lang="es-ES" smtClean="0"/>
              <a:t>7</a:t>
            </a:fld>
            <a:endParaRPr lang="es-ES"/>
          </a:p>
        </p:txBody>
      </p:sp>
    </p:spTree>
    <p:extLst>
      <p:ext uri="{BB962C8B-B14F-4D97-AF65-F5344CB8AC3E}">
        <p14:creationId xmlns:p14="http://schemas.microsoft.com/office/powerpoint/2010/main" val="3442648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 este, que era hombre inteligente,  le gustaba rodearse de grandes sabios que le ayudaran a gobernar y pidió  a los hermanos Polo que  trajeran de </a:t>
            </a:r>
            <a:r>
              <a:rPr lang="es-ES" dirty="0" err="1" smtClean="0"/>
              <a:t>europa</a:t>
            </a:r>
            <a:r>
              <a:rPr lang="es-ES" dirty="0" smtClean="0"/>
              <a:t> a 100 sabios para tal fin</a:t>
            </a:r>
            <a:endParaRPr lang="es-ES" dirty="0"/>
          </a:p>
        </p:txBody>
      </p:sp>
      <p:sp>
        <p:nvSpPr>
          <p:cNvPr id="4" name="Marcador de número de diapositiva 3"/>
          <p:cNvSpPr>
            <a:spLocks noGrp="1"/>
          </p:cNvSpPr>
          <p:nvPr>
            <p:ph type="sldNum" sz="quarter" idx="10"/>
          </p:nvPr>
        </p:nvSpPr>
        <p:spPr/>
        <p:txBody>
          <a:bodyPr/>
          <a:lstStyle/>
          <a:p>
            <a:fld id="{84640C30-7356-4E83-B82C-AB2E4E6A15E6}" type="slidenum">
              <a:rPr lang="es-ES" smtClean="0"/>
              <a:t>8</a:t>
            </a:fld>
            <a:endParaRPr lang="es-ES"/>
          </a:p>
        </p:txBody>
      </p:sp>
    </p:spTree>
    <p:extLst>
      <p:ext uri="{BB962C8B-B14F-4D97-AF65-F5344CB8AC3E}">
        <p14:creationId xmlns:p14="http://schemas.microsoft.com/office/powerpoint/2010/main" val="3824208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9 y 10 Los hermanos Polo volvieron a Venecia con el encargo  y se entrevistaron con el Papa el cual dijo que eso era imposible ya que no había tantos sabios y accedió a  enviar a dos frailes dominicos.</a:t>
            </a:r>
            <a:endParaRPr lang="es-ES" dirty="0"/>
          </a:p>
        </p:txBody>
      </p:sp>
      <p:sp>
        <p:nvSpPr>
          <p:cNvPr id="4" name="Marcador de número de diapositiva 3"/>
          <p:cNvSpPr>
            <a:spLocks noGrp="1"/>
          </p:cNvSpPr>
          <p:nvPr>
            <p:ph type="sldNum" sz="quarter" idx="10"/>
          </p:nvPr>
        </p:nvSpPr>
        <p:spPr/>
        <p:txBody>
          <a:bodyPr/>
          <a:lstStyle/>
          <a:p>
            <a:fld id="{84640C30-7356-4E83-B82C-AB2E4E6A15E6}" type="slidenum">
              <a:rPr lang="es-ES" smtClean="0"/>
              <a:t>9</a:t>
            </a:fld>
            <a:endParaRPr lang="es-ES"/>
          </a:p>
        </p:txBody>
      </p:sp>
    </p:spTree>
    <p:extLst>
      <p:ext uri="{BB962C8B-B14F-4D97-AF65-F5344CB8AC3E}">
        <p14:creationId xmlns:p14="http://schemas.microsoft.com/office/powerpoint/2010/main" val="2468439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Marco Polo que en esa época tenía 17 años accedió a emprender el viaje a esas extrañas tierras con ellos y así empezó la gran aventura.</a:t>
            </a:r>
            <a:endParaRPr lang="es-ES" dirty="0"/>
          </a:p>
        </p:txBody>
      </p:sp>
      <p:sp>
        <p:nvSpPr>
          <p:cNvPr id="4" name="Marcador de número de diapositiva 3"/>
          <p:cNvSpPr>
            <a:spLocks noGrp="1"/>
          </p:cNvSpPr>
          <p:nvPr>
            <p:ph type="sldNum" sz="quarter" idx="10"/>
          </p:nvPr>
        </p:nvSpPr>
        <p:spPr/>
        <p:txBody>
          <a:bodyPr/>
          <a:lstStyle/>
          <a:p>
            <a:fld id="{84640C30-7356-4E83-B82C-AB2E4E6A15E6}" type="slidenum">
              <a:rPr lang="es-ES" smtClean="0"/>
              <a:t>11</a:t>
            </a:fld>
            <a:endParaRPr lang="es-ES"/>
          </a:p>
        </p:txBody>
      </p:sp>
    </p:spTree>
    <p:extLst>
      <p:ext uri="{BB962C8B-B14F-4D97-AF65-F5344CB8AC3E}">
        <p14:creationId xmlns:p14="http://schemas.microsoft.com/office/powerpoint/2010/main" val="1194463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FA17610B-5687-415E-AEB7-1C15733C691E}" type="datetimeFigureOut">
              <a:rPr lang="es-ES" smtClean="0"/>
              <a:t>13/10/2020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C131860-3839-4134-B100-654136359970}" type="slidenum">
              <a:rPr lang="es-ES" smtClean="0"/>
              <a:t>‹Nº›</a:t>
            </a:fld>
            <a:endParaRPr lang="es-ES"/>
          </a:p>
        </p:txBody>
      </p:sp>
    </p:spTree>
    <p:extLst>
      <p:ext uri="{BB962C8B-B14F-4D97-AF65-F5344CB8AC3E}">
        <p14:creationId xmlns:p14="http://schemas.microsoft.com/office/powerpoint/2010/main" val="73123459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A17610B-5687-415E-AEB7-1C15733C691E}" type="datetimeFigureOut">
              <a:rPr lang="es-ES" smtClean="0"/>
              <a:t>13/10/2020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C131860-3839-4134-B100-654136359970}" type="slidenum">
              <a:rPr lang="es-ES" smtClean="0"/>
              <a:t>‹Nº›</a:t>
            </a:fld>
            <a:endParaRPr lang="es-ES"/>
          </a:p>
        </p:txBody>
      </p:sp>
    </p:spTree>
    <p:extLst>
      <p:ext uri="{BB962C8B-B14F-4D97-AF65-F5344CB8AC3E}">
        <p14:creationId xmlns:p14="http://schemas.microsoft.com/office/powerpoint/2010/main" val="54417616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A17610B-5687-415E-AEB7-1C15733C691E}" type="datetimeFigureOut">
              <a:rPr lang="es-ES" smtClean="0"/>
              <a:t>13/10/2020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C131860-3839-4134-B100-654136359970}" type="slidenum">
              <a:rPr lang="es-ES" smtClean="0"/>
              <a:t>‹Nº›</a:t>
            </a:fld>
            <a:endParaRPr lang="es-ES"/>
          </a:p>
        </p:txBody>
      </p:sp>
    </p:spTree>
    <p:extLst>
      <p:ext uri="{BB962C8B-B14F-4D97-AF65-F5344CB8AC3E}">
        <p14:creationId xmlns:p14="http://schemas.microsoft.com/office/powerpoint/2010/main" val="246861277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A17610B-5687-415E-AEB7-1C15733C691E}" type="datetimeFigureOut">
              <a:rPr lang="es-ES" smtClean="0"/>
              <a:t>13/10/2020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C131860-3839-4134-B100-654136359970}" type="slidenum">
              <a:rPr lang="es-ES" smtClean="0"/>
              <a:t>‹Nº›</a:t>
            </a:fld>
            <a:endParaRPr lang="es-ES"/>
          </a:p>
        </p:txBody>
      </p:sp>
    </p:spTree>
    <p:extLst>
      <p:ext uri="{BB962C8B-B14F-4D97-AF65-F5344CB8AC3E}">
        <p14:creationId xmlns:p14="http://schemas.microsoft.com/office/powerpoint/2010/main" val="129291694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FA17610B-5687-415E-AEB7-1C15733C691E}" type="datetimeFigureOut">
              <a:rPr lang="es-ES" smtClean="0"/>
              <a:t>13/10/2020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C131860-3839-4134-B100-654136359970}" type="slidenum">
              <a:rPr lang="es-ES" smtClean="0"/>
              <a:t>‹Nº›</a:t>
            </a:fld>
            <a:endParaRPr lang="es-ES"/>
          </a:p>
        </p:txBody>
      </p:sp>
    </p:spTree>
    <p:extLst>
      <p:ext uri="{BB962C8B-B14F-4D97-AF65-F5344CB8AC3E}">
        <p14:creationId xmlns:p14="http://schemas.microsoft.com/office/powerpoint/2010/main" val="405919029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A17610B-5687-415E-AEB7-1C15733C691E}" type="datetimeFigureOut">
              <a:rPr lang="es-ES" smtClean="0"/>
              <a:t>13/10/2020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C131860-3839-4134-B100-654136359970}" type="slidenum">
              <a:rPr lang="es-ES" smtClean="0"/>
              <a:t>‹Nº›</a:t>
            </a:fld>
            <a:endParaRPr lang="es-ES"/>
          </a:p>
        </p:txBody>
      </p:sp>
    </p:spTree>
    <p:extLst>
      <p:ext uri="{BB962C8B-B14F-4D97-AF65-F5344CB8AC3E}">
        <p14:creationId xmlns:p14="http://schemas.microsoft.com/office/powerpoint/2010/main" val="5102896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A17610B-5687-415E-AEB7-1C15733C691E}" type="datetimeFigureOut">
              <a:rPr lang="es-ES" smtClean="0"/>
              <a:t>13/10/2020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C131860-3839-4134-B100-654136359970}" type="slidenum">
              <a:rPr lang="es-ES" smtClean="0"/>
              <a:t>‹Nº›</a:t>
            </a:fld>
            <a:endParaRPr lang="es-ES"/>
          </a:p>
        </p:txBody>
      </p:sp>
    </p:spTree>
    <p:extLst>
      <p:ext uri="{BB962C8B-B14F-4D97-AF65-F5344CB8AC3E}">
        <p14:creationId xmlns:p14="http://schemas.microsoft.com/office/powerpoint/2010/main" val="79223070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A17610B-5687-415E-AEB7-1C15733C691E}" type="datetimeFigureOut">
              <a:rPr lang="es-ES" smtClean="0"/>
              <a:t>13/10/2020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C131860-3839-4134-B100-654136359970}" type="slidenum">
              <a:rPr lang="es-ES" smtClean="0"/>
              <a:t>‹Nº›</a:t>
            </a:fld>
            <a:endParaRPr lang="es-ES"/>
          </a:p>
        </p:txBody>
      </p:sp>
    </p:spTree>
    <p:extLst>
      <p:ext uri="{BB962C8B-B14F-4D97-AF65-F5344CB8AC3E}">
        <p14:creationId xmlns:p14="http://schemas.microsoft.com/office/powerpoint/2010/main" val="34280292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A17610B-5687-415E-AEB7-1C15733C691E}" type="datetimeFigureOut">
              <a:rPr lang="es-ES" smtClean="0"/>
              <a:t>13/10/2020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C131860-3839-4134-B100-654136359970}" type="slidenum">
              <a:rPr lang="es-ES" smtClean="0"/>
              <a:t>‹Nº›</a:t>
            </a:fld>
            <a:endParaRPr lang="es-ES"/>
          </a:p>
        </p:txBody>
      </p:sp>
    </p:spTree>
    <p:extLst>
      <p:ext uri="{BB962C8B-B14F-4D97-AF65-F5344CB8AC3E}">
        <p14:creationId xmlns:p14="http://schemas.microsoft.com/office/powerpoint/2010/main" val="418769345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A17610B-5687-415E-AEB7-1C15733C691E}" type="datetimeFigureOut">
              <a:rPr lang="es-ES" smtClean="0"/>
              <a:t>13/10/2020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C131860-3839-4134-B100-654136359970}" type="slidenum">
              <a:rPr lang="es-ES" smtClean="0"/>
              <a:t>‹Nº›</a:t>
            </a:fld>
            <a:endParaRPr lang="es-ES"/>
          </a:p>
        </p:txBody>
      </p:sp>
    </p:spTree>
    <p:extLst>
      <p:ext uri="{BB962C8B-B14F-4D97-AF65-F5344CB8AC3E}">
        <p14:creationId xmlns:p14="http://schemas.microsoft.com/office/powerpoint/2010/main" val="567892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A17610B-5687-415E-AEB7-1C15733C691E}" type="datetimeFigureOut">
              <a:rPr lang="es-ES" smtClean="0"/>
              <a:t>13/10/2020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C131860-3839-4134-B100-654136359970}" type="slidenum">
              <a:rPr lang="es-ES" smtClean="0"/>
              <a:t>‹Nº›</a:t>
            </a:fld>
            <a:endParaRPr lang="es-ES"/>
          </a:p>
        </p:txBody>
      </p:sp>
    </p:spTree>
    <p:extLst>
      <p:ext uri="{BB962C8B-B14F-4D97-AF65-F5344CB8AC3E}">
        <p14:creationId xmlns:p14="http://schemas.microsoft.com/office/powerpoint/2010/main" val="30786240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7610B-5687-415E-AEB7-1C15733C691E}" type="datetimeFigureOut">
              <a:rPr lang="es-ES" smtClean="0"/>
              <a:t>13/10/2020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31860-3839-4134-B100-654136359970}" type="slidenum">
              <a:rPr lang="es-ES" smtClean="0"/>
              <a:t>‹Nº›</a:t>
            </a:fld>
            <a:endParaRPr lang="es-ES"/>
          </a:p>
        </p:txBody>
      </p:sp>
    </p:spTree>
    <p:extLst>
      <p:ext uri="{BB962C8B-B14F-4D97-AF65-F5344CB8AC3E}">
        <p14:creationId xmlns:p14="http://schemas.microsoft.com/office/powerpoint/2010/main" val="205548241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omments" Target="../comments/commen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omments" Target="../comments/commen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omments" Target="../comments/commen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omments" Target="../comments/commen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omments" Target="../comments/commen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omments" Target="../comments/commen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omments" Target="../comments/comment16.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omments" Target="../comments/comment1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omments" Target="../comments/commen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omments" Target="../comments/commen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omments" Target="../comments/commen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omments" Target="../comments/commen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6128086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781690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1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342718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1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4337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1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6001125"/>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1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7887306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1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578101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1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97074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1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15561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2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908439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2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063959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55757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2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02858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2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817028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2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8529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2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50673313"/>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2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265980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2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047908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2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52089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2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5314733"/>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3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0878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3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566538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207227"/>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3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287382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36040031"/>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3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92556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3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9265019"/>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3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457058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834616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788728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125367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9236645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08477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1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6941378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1148</Words>
  <Application>Microsoft Office PowerPoint</Application>
  <PresentationFormat>Panorámica</PresentationFormat>
  <Paragraphs>46</Paragraphs>
  <Slides>34</Slides>
  <Notes>16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34</vt:i4>
      </vt:variant>
    </vt:vector>
  </HeadingPairs>
  <TitlesOfParts>
    <vt:vector size="38"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TuSoft.org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TuSoft</dc:creator>
  <cp:lastModifiedBy>TuSoft</cp:lastModifiedBy>
  <cp:revision>4</cp:revision>
  <dcterms:created xsi:type="dcterms:W3CDTF">2020-10-12T23:57:59Z</dcterms:created>
  <dcterms:modified xsi:type="dcterms:W3CDTF">2020-10-13T00:33:55Z</dcterms:modified>
</cp:coreProperties>
</file>